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4"/>
  </p:notesMasterIdLst>
  <p:sldIdLst>
    <p:sldId id="256" r:id="rId3"/>
    <p:sldId id="264" r:id="rId4"/>
    <p:sldId id="463" r:id="rId5"/>
    <p:sldId id="395" r:id="rId6"/>
    <p:sldId id="294" r:id="rId7"/>
    <p:sldId id="295" r:id="rId8"/>
    <p:sldId id="313" r:id="rId9"/>
    <p:sldId id="331" r:id="rId10"/>
    <p:sldId id="311" r:id="rId11"/>
    <p:sldId id="312" r:id="rId12"/>
    <p:sldId id="301" r:id="rId13"/>
    <p:sldId id="314" r:id="rId14"/>
    <p:sldId id="265" r:id="rId15"/>
    <p:sldId id="300" r:id="rId16"/>
    <p:sldId id="266" r:id="rId17"/>
    <p:sldId id="327" r:id="rId18"/>
    <p:sldId id="328" r:id="rId19"/>
    <p:sldId id="315" r:id="rId20"/>
    <p:sldId id="287" r:id="rId21"/>
    <p:sldId id="289" r:id="rId22"/>
    <p:sldId id="290" r:id="rId23"/>
    <p:sldId id="269" r:id="rId24"/>
    <p:sldId id="307" r:id="rId25"/>
    <p:sldId id="271" r:id="rId26"/>
    <p:sldId id="273" r:id="rId27"/>
    <p:sldId id="270" r:id="rId28"/>
    <p:sldId id="310" r:id="rId29"/>
    <p:sldId id="309" r:id="rId30"/>
    <p:sldId id="292" r:id="rId31"/>
    <p:sldId id="293" r:id="rId32"/>
    <p:sldId id="257" r:id="rId33"/>
    <p:sldId id="258" r:id="rId34"/>
    <p:sldId id="259" r:id="rId35"/>
    <p:sldId id="260" r:id="rId36"/>
    <p:sldId id="261" r:id="rId37"/>
    <p:sldId id="274" r:id="rId38"/>
    <p:sldId id="324" r:id="rId39"/>
    <p:sldId id="322" r:id="rId40"/>
    <p:sldId id="323" r:id="rId41"/>
    <p:sldId id="262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75" r:id="rId50"/>
    <p:sldId id="276" r:id="rId51"/>
    <p:sldId id="277" r:id="rId52"/>
    <p:sldId id="278" r:id="rId53"/>
    <p:sldId id="263" r:id="rId54"/>
    <p:sldId id="291" r:id="rId55"/>
    <p:sldId id="316" r:id="rId56"/>
    <p:sldId id="317" r:id="rId57"/>
    <p:sldId id="318" r:id="rId58"/>
    <p:sldId id="319" r:id="rId59"/>
    <p:sldId id="320" r:id="rId60"/>
    <p:sldId id="321" r:id="rId61"/>
    <p:sldId id="329" r:id="rId62"/>
    <p:sldId id="330" r:id="rId63"/>
    <p:sldId id="332" r:id="rId64"/>
    <p:sldId id="338" r:id="rId65"/>
    <p:sldId id="336" r:id="rId66"/>
    <p:sldId id="334" r:id="rId67"/>
    <p:sldId id="339" r:id="rId68"/>
    <p:sldId id="333" r:id="rId69"/>
    <p:sldId id="337" r:id="rId70"/>
    <p:sldId id="340" r:id="rId71"/>
    <p:sldId id="341" r:id="rId72"/>
    <p:sldId id="342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3"/>
    <p:restoredTop sz="94624"/>
  </p:normalViewPr>
  <p:slideViewPr>
    <p:cSldViewPr snapToGrid="0" snapToObjects="1">
      <p:cViewPr>
        <p:scale>
          <a:sx n="165" d="100"/>
          <a:sy n="165" d="100"/>
        </p:scale>
        <p:origin x="3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notesMaster" Target="notesMasters/notesMaster1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F41FF-A9A8-F649-AB97-CD61809E2F1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6D3A8-0E66-074C-A3A3-F48DC74FFB8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0A5F1-EE04-814F-96DA-81324AC4B7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DF27-2B6B-AF4D-8063-D72C2B1E38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-scm.com/book/zh/v2/Git-%E5%B7%A5%E5%85%B7-%E5%AD%90%E6%A8%A1%E5%9D%9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使用分享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                                                                          王立争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71488"/>
            <a:ext cx="10515600" cy="5705475"/>
          </a:xfrm>
        </p:spPr>
        <p:txBody>
          <a:bodyPr/>
          <a:lstStyle/>
          <a:p>
            <a:r>
              <a:rPr kumimoji="1" lang="en-US" altLang="zh-CN" dirty="0" smtClean="0"/>
              <a:t>(8)</a:t>
            </a:r>
            <a:r>
              <a:rPr kumimoji="1" lang="zh-CN" altLang="en-US" dirty="0" smtClean="0"/>
              <a:t>清空不必要的修改或文件：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自己本地临时文件不想上传，或者想清空本地的添加的临时文件：</a:t>
            </a:r>
            <a:endParaRPr kumimoji="1"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clean -d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fx</a:t>
            </a:r>
            <a:endParaRPr lang="en-US" altLang="zh-CN" dirty="0" smtClean="0"/>
          </a:p>
          <a:p>
            <a:r>
              <a:rPr kumimoji="1" lang="en-US" altLang="zh-CN" dirty="0" smtClean="0"/>
              <a:t>(9)</a:t>
            </a:r>
            <a:r>
              <a:rPr kumimoji="1" lang="zh-CN" altLang="en-US" dirty="0" smtClean="0"/>
              <a:t>设置提交代码时忽略某些文件：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touch .</a:t>
            </a:r>
            <a:r>
              <a:rPr lang="en-US" altLang="zh-CN" dirty="0"/>
              <a:t> </a:t>
            </a:r>
            <a:r>
              <a:rPr lang="en-US" altLang="zh-CN" dirty="0" err="1"/>
              <a:t>gitignore</a:t>
            </a:r>
            <a:endParaRPr lang="en-US" altLang="zh-CN" dirty="0"/>
          </a:p>
          <a:p>
            <a:r>
              <a:rPr kumimoji="1" lang="en-US" altLang="zh-CN" dirty="0" smtClean="0"/>
              <a:t>vi . </a:t>
            </a:r>
            <a:r>
              <a:rPr lang="en-US" altLang="zh-CN" dirty="0" err="1" smtClean="0"/>
              <a:t>Gitignore</a:t>
            </a:r>
            <a:r>
              <a:rPr lang="zh-CN" altLang="en-US" dirty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添加文件</a:t>
            </a:r>
            <a:endParaRPr lang="en-US" altLang="zh-CN" dirty="0" smtClean="0"/>
          </a:p>
          <a:p>
            <a:r>
              <a:rPr kumimoji="1" lang="zh-CN" altLang="en-US" dirty="0" smtClean="0"/>
              <a:t>备注：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Gitnore</a:t>
            </a:r>
            <a:r>
              <a:rPr kumimoji="1" lang="zh-CN" altLang="en-US" dirty="0" smtClean="0"/>
              <a:t>只能忽略没有被加入代码仓的文件，如果我们修改了代码仓里面的某些代码而不想提交时，运行</a:t>
            </a:r>
            <a:endParaRPr kumimoji="1"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rm</a:t>
            </a:r>
            <a:r>
              <a:rPr lang="en-US" altLang="zh-CN" dirty="0"/>
              <a:t> -r --cached </a:t>
            </a:r>
            <a:r>
              <a:rPr lang="en-US" altLang="zh-CN" dirty="0" smtClean="0"/>
              <a:t>.</a:t>
            </a:r>
            <a:r>
              <a:rPr kumimoji="1" lang="en-US" altLang="zh-CN" dirty="0" smtClean="0"/>
              <a:t> (</a:t>
            </a:r>
            <a:r>
              <a:rPr kumimoji="1" lang="zh-CN" altLang="en-US" dirty="0" smtClean="0"/>
              <a:t>不太好用</a:t>
            </a:r>
            <a:r>
              <a:rPr kumimoji="1" lang="en-US" altLang="zh-CN" dirty="0" smtClean="0"/>
              <a:t>)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、远程管理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、查看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关联的远程地址：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remote –v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、查看远程分支：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branch -a</a:t>
            </a:r>
            <a:endParaRPr kumimoji="1" lang="en-US" altLang="zh-CN" dirty="0" smtClean="0"/>
          </a:p>
          <a:p>
            <a:r>
              <a:rPr kumimoji="1" lang="en-US" altLang="zh-CN" dirty="0" smtClean="0"/>
              <a:t> 3</a:t>
            </a:r>
            <a:r>
              <a:rPr kumimoji="1" lang="zh-CN" altLang="en-US" dirty="0" smtClean="0"/>
              <a:t>、删除远程分支：</a:t>
            </a:r>
            <a:endParaRPr kumimoji="1"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push origin --delete stu_submodule_1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950"/>
            <a:ext cx="10515600" cy="5434013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、设置远程仓库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如果已经有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，原来的将被删除：</a:t>
            </a:r>
            <a:endParaRPr kumimoji="1" lang="en-US" altLang="zh-CN" dirty="0" smtClean="0"/>
          </a:p>
          <a:p>
            <a:r>
              <a:rPr lang="en-US" altLang="zh-CN" dirty="0"/>
              <a:t>get remote set-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en-US" altLang="zh-CN" dirty="0" err="1"/>
              <a:t>remote_name</a:t>
            </a:r>
            <a:r>
              <a:rPr lang="en-US" altLang="zh-CN" dirty="0"/>
              <a:t> </a:t>
            </a:r>
            <a:r>
              <a:rPr lang="en-US" altLang="zh-CN" dirty="0" err="1" smtClean="0"/>
              <a:t>rul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、删除远程仓库：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remote </a:t>
            </a:r>
            <a:r>
              <a:rPr lang="en-US" altLang="zh-CN" dirty="0" err="1"/>
              <a:t>rm</a:t>
            </a:r>
            <a:r>
              <a:rPr lang="en-US" altLang="zh-CN" dirty="0"/>
              <a:t> </a:t>
            </a:r>
            <a:r>
              <a:rPr lang="en-US" altLang="zh-CN" dirty="0" err="1" smtClean="0"/>
              <a:t>remote_name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zh-CN" altLang="en-US" dirty="0" smtClean="0"/>
              <a:t>、添加远程仓库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如果已经存在</a:t>
            </a:r>
            <a:r>
              <a:rPr lang="en-US" altLang="zh-CN" dirty="0" err="1" smtClean="0"/>
              <a:t>remote_name</a:t>
            </a:r>
            <a:r>
              <a:rPr lang="en-US" altLang="zh-CN" dirty="0" smtClean="0"/>
              <a:t>,</a:t>
            </a:r>
            <a:r>
              <a:rPr lang="zh-CN" altLang="en-US" dirty="0" smtClean="0"/>
              <a:t>将会提示报错：</a:t>
            </a:r>
            <a:endParaRPr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remote add </a:t>
            </a:r>
            <a:r>
              <a:rPr lang="en-US" altLang="zh-CN" dirty="0" err="1"/>
              <a:t>remote_name</a:t>
            </a:r>
            <a:r>
              <a:rPr lang="en-US" altLang="zh-CN" dirty="0"/>
              <a:t> </a:t>
            </a:r>
            <a:r>
              <a:rPr lang="en-US" altLang="zh-CN" dirty="0" err="1"/>
              <a:t>url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二、</a:t>
            </a:r>
            <a:r>
              <a:rPr kumimoji="1" lang="en-US" altLang="zh-CN" dirty="0" smtClean="0"/>
              <a:t>submodule</a:t>
            </a:r>
            <a:r>
              <a:rPr kumimoji="1" lang="zh-CN" altLang="en-US" dirty="0" smtClean="0"/>
              <a:t>模式管理你的代码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hlinkClick r:id="rId1"/>
              </a:rPr>
              <a:t>https</a:t>
            </a:r>
            <a:r>
              <a:rPr kumimoji="1" lang="en-US" altLang="zh-CN" dirty="0">
                <a:hlinkClick r:id="rId1"/>
              </a:rPr>
              <a:t>://git-scm.com/book/zh/v2/Git-%E5%B7%A5%E5%85%B7-%</a:t>
            </a:r>
            <a:r>
              <a:rPr kumimoji="1" lang="en-US" altLang="zh-CN" dirty="0" smtClean="0">
                <a:hlinkClick r:id="rId1"/>
              </a:rPr>
              <a:t>E5%AD%90%E6%A8%A1%E5%9D%97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建立一个</a:t>
            </a:r>
            <a:r>
              <a:rPr kumimoji="1" lang="en-US" altLang="zh-CN" dirty="0" smtClean="0"/>
              <a:t>submodule</a:t>
            </a:r>
            <a:r>
              <a:rPr kumimoji="1" lang="zh-CN" altLang="en-US" dirty="0" smtClean="0"/>
              <a:t>的子模块</a:t>
            </a:r>
            <a:endParaRPr kumimoji="1" lang="en-US" altLang="zh-CN" dirty="0" smtClean="0"/>
          </a:p>
          <a:p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</a:t>
            </a:r>
            <a:r>
              <a:rPr kumimoji="1" lang="en-US" altLang="zh-CN" dirty="0" smtClean="0"/>
              <a:t> submodule add xxx</a:t>
            </a:r>
            <a:endParaRPr kumimoji="1"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submodule add </a:t>
            </a:r>
            <a:r>
              <a:rPr lang="en-US" altLang="zh-CN" dirty="0" smtClean="0"/>
              <a:t>git@github.com:wanglizheng-tt372628/</a:t>
            </a:r>
            <a:r>
              <a:rPr lang="en-US" altLang="zh-CN" dirty="0" err="1" smtClean="0"/>
              <a:t>tantan-ffmpeg.git</a:t>
            </a:r>
            <a:endParaRPr kumimoji="1" lang="en-US" altLang="zh-CN" dirty="0"/>
          </a:p>
          <a:p>
            <a:r>
              <a:rPr kumimoji="1" lang="en-US" altLang="zh-CN" dirty="0" smtClean="0"/>
              <a:t>//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会创建</a:t>
            </a:r>
            <a:r>
              <a:rPr kumimoji="1" lang="en-US" altLang="zh-CN" dirty="0" smtClean="0"/>
              <a:t>submodule</a:t>
            </a:r>
            <a:r>
              <a:rPr kumimoji="1" lang="zh-CN" altLang="en-US" dirty="0" smtClean="0"/>
              <a:t>并自动下载远程代码</a:t>
            </a:r>
            <a:endParaRPr kumimoji="1"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submodule add -b </a:t>
            </a:r>
            <a:r>
              <a:rPr lang="en-US" altLang="zh-CN" dirty="0" err="1"/>
              <a:t>new_branch</a:t>
            </a:r>
            <a:r>
              <a:rPr lang="en-US" altLang="zh-CN" dirty="0"/>
              <a:t> http://</a:t>
            </a:r>
            <a:r>
              <a:rPr lang="en-US" altLang="zh-CN" dirty="0" err="1"/>
              <a:t>git.videolan.org</a:t>
            </a:r>
            <a:r>
              <a:rPr lang="en-US" altLang="zh-CN" dirty="0"/>
              <a:t>/</a:t>
            </a:r>
            <a:r>
              <a:rPr lang="en-US" altLang="zh-CN" dirty="0" err="1"/>
              <a:t>git</a:t>
            </a:r>
            <a:r>
              <a:rPr lang="en-US" altLang="zh-CN" dirty="0"/>
              <a:t>/x264.git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76470"/>
            <a:ext cx="10515600" cy="5600493"/>
          </a:xfrm>
        </p:spPr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、下载代码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下载代码仓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clone xxx</a:t>
            </a:r>
            <a:endParaRPr kumimoji="1" lang="en-US" altLang="zh-CN" dirty="0" smtClean="0"/>
          </a:p>
          <a:p>
            <a:r>
              <a:rPr kumimoji="1" lang="zh-CN" altLang="en-US" dirty="0" smtClean="0"/>
              <a:t>初始化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submodule </a:t>
            </a:r>
            <a:r>
              <a:rPr kumimoji="1" lang="en-US" altLang="zh-CN" dirty="0" err="1" smtClean="0"/>
              <a:t>init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submodule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submodule update</a:t>
            </a:r>
            <a:endParaRPr kumimoji="1" lang="en-US" altLang="zh-CN" dirty="0" smtClean="0"/>
          </a:p>
          <a:p>
            <a:r>
              <a:rPr kumimoji="1" lang="en-US" altLang="zh-CN" dirty="0" smtClean="0"/>
              <a:t>checkout </a:t>
            </a:r>
            <a:r>
              <a:rPr kumimoji="1" lang="zh-CN" altLang="en-US" dirty="0" smtClean="0"/>
              <a:t>到需要的分支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checkout xxx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.submodule</a:t>
            </a:r>
            <a:r>
              <a:rPr kumimoji="1" lang="zh-CN" altLang="en-US" dirty="0" smtClean="0"/>
              <a:t>的坑。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当我们执行完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submodule update</a:t>
            </a:r>
            <a:r>
              <a:rPr kumimoji="1" lang="zh-CN" altLang="en-US" dirty="0" smtClean="0"/>
              <a:t>后，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不会自动</a:t>
            </a:r>
            <a:r>
              <a:rPr kumimoji="1" lang="en-US" altLang="zh-CN" dirty="0" smtClean="0"/>
              <a:t>checkout</a:t>
            </a:r>
            <a:r>
              <a:rPr kumimoji="1" lang="zh-CN" altLang="en-US" dirty="0" smtClean="0"/>
              <a:t>我们想要的分支，要我们自己手动</a:t>
            </a:r>
            <a:r>
              <a:rPr kumimoji="1" lang="en-US" altLang="zh-CN" dirty="0" smtClean="0"/>
              <a:t>checkout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checkout </a:t>
            </a:r>
            <a:r>
              <a:rPr kumimoji="1" lang="en-US" altLang="zh-CN" dirty="0" err="1" smtClean="0"/>
              <a:t>branch_name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6057"/>
            <a:ext cx="10515600" cy="5610906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、删除一个子模块</a:t>
            </a:r>
            <a:endParaRPr kumimoji="1" lang="en-US" altLang="zh-CN" dirty="0" smtClean="0"/>
          </a:p>
          <a:p>
            <a:r>
              <a:rPr kumimoji="1" lang="zh-CN" altLang="en-US" dirty="0" smtClean="0"/>
              <a:t>首先手动在</a:t>
            </a:r>
            <a:r>
              <a:rPr kumimoji="1" lang="en-US" altLang="zh-CN" dirty="0" smtClean="0"/>
              <a:t> .</a:t>
            </a:r>
            <a:r>
              <a:rPr kumimoji="1" lang="en-US" altLang="zh-CN" dirty="0" err="1" smtClean="0"/>
              <a:t>gitmodules</a:t>
            </a:r>
            <a:r>
              <a:rPr kumimoji="1" lang="zh-CN" altLang="en-US" dirty="0" smtClean="0"/>
              <a:t>中手动删除子模块相关内容。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 运行</a:t>
            </a:r>
            <a:endParaRPr kumimoji="1"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rm</a:t>
            </a:r>
            <a:r>
              <a:rPr lang="en-US" altLang="zh-CN" dirty="0" smtClean="0"/>
              <a:t> </a:t>
            </a:r>
            <a:r>
              <a:rPr lang="en-US" altLang="zh-CN" dirty="0"/>
              <a:t>--cached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module_name</a:t>
            </a:r>
            <a:r>
              <a:rPr lang="en-US" altLang="zh-CN" dirty="0" smtClean="0"/>
              <a:t>&gt;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例：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删除工程名叫 </a:t>
            </a:r>
            <a:r>
              <a:rPr lang="en-US" altLang="zh-CN" dirty="0" smtClean="0"/>
              <a:t>tantan-x264</a:t>
            </a:r>
            <a:r>
              <a:rPr lang="zh-CN" altLang="en-US" dirty="0" smtClean="0"/>
              <a:t> 的子模块</a:t>
            </a:r>
            <a:endParaRPr lang="en-US" altLang="zh-CN" dirty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12696"/>
            <a:ext cx="10515600" cy="3186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三、代码上传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合并代码</a:t>
            </a:r>
            <a:endParaRPr kumimoji="1" lang="en-US" altLang="zh-CN" dirty="0"/>
          </a:p>
          <a:p>
            <a:r>
              <a:rPr kumimoji="1" lang="zh-CN" altLang="en-US" dirty="0"/>
              <a:t>首先，我们要把代码提交到本地的代码仓库：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add ….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commit –m “”</a:t>
            </a:r>
            <a:endParaRPr kumimoji="1" lang="en-US" altLang="zh-CN" dirty="0"/>
          </a:p>
          <a:p>
            <a:r>
              <a:rPr kumimoji="1" lang="zh-CN" altLang="en-US" dirty="0"/>
              <a:t>然后切换到我们需要合并的分支来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新的代码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checkout </a:t>
            </a:r>
            <a:r>
              <a:rPr kumimoji="1" lang="en-US" altLang="zh-CN" dirty="0" err="1"/>
              <a:t>pr_branch_name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merge </a:t>
            </a:r>
            <a:r>
              <a:rPr kumimoji="1" lang="en-US" altLang="zh-CN" dirty="0" err="1"/>
              <a:t>new_name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5739"/>
            <a:ext cx="10515600" cy="5481224"/>
          </a:xfrm>
        </p:spPr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、中途停止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当我们运行</a:t>
            </a:r>
            <a:r>
              <a:rPr kumimoji="1" lang="en-US" altLang="zh-CN" dirty="0" smtClean="0"/>
              <a:t>merge</a:t>
            </a:r>
            <a:r>
              <a:rPr kumimoji="1" lang="zh-CN" altLang="en-US" dirty="0" smtClean="0"/>
              <a:t>到一半想放弃时：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merge </a:t>
            </a:r>
            <a:r>
              <a:rPr kumimoji="1" lang="en-US" altLang="zh-CN" dirty="0" smtClean="0"/>
              <a:t>–abort</a:t>
            </a:r>
            <a:endParaRPr kumimoji="1" lang="en-US" altLang="zh-CN" dirty="0" smtClean="0"/>
          </a:p>
          <a:p>
            <a:r>
              <a:rPr kumimoji="1" lang="zh-CN" altLang="en-US" dirty="0" smtClean="0"/>
              <a:t>暂时保存我们修改的文件到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，并切换到其他分支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stash</a:t>
            </a:r>
            <a:endParaRPr kumimoji="1" lang="en-US" altLang="zh-CN" dirty="0" smtClean="0"/>
          </a:p>
          <a:p>
            <a:r>
              <a:rPr kumimoji="1" lang="en-US" altLang="zh-CN" dirty="0" smtClean="0"/>
              <a:t>……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重新回到我们修改到一半的代码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stash pop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一、管理代码仓库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697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kumimoji="1" lang="en-US" altLang="zh-CN" sz="4400" dirty="0" smtClean="0"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4400" dirty="0" smtClean="0">
                <a:latin typeface="+mj-lt"/>
                <a:ea typeface="+mj-ea"/>
                <a:cs typeface="+mj-cs"/>
              </a:rPr>
              <a:t>、本地</a:t>
            </a:r>
            <a:r>
              <a:rPr kumimoji="1" lang="zh-CN" altLang="en-US" sz="4400" dirty="0">
                <a:latin typeface="+mj-lt"/>
                <a:ea typeface="+mj-ea"/>
                <a:cs typeface="+mj-cs"/>
              </a:rPr>
              <a:t>管理：</a:t>
            </a:r>
            <a:endParaRPr kumimoji="1" lang="en-US" altLang="zh-CN" sz="4400" dirty="0">
              <a:latin typeface="+mj-lt"/>
              <a:ea typeface="+mj-ea"/>
              <a:cs typeface="+mj-cs"/>
            </a:endParaRP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）、下载：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clone xxx</a:t>
            </a:r>
            <a:endParaRPr kumimoji="1" lang="en-US" altLang="zh-CN" dirty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）、切换分支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branch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checkout 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xxx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）、新建立一个本地分支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chekout</a:t>
            </a:r>
            <a:r>
              <a:rPr kumimoji="1" lang="en-US" altLang="zh-CN" dirty="0" smtClean="0"/>
              <a:t> –b xxx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）、下载历史版本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26312"/>
            <a:ext cx="10515600" cy="460215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16835"/>
            <a:ext cx="10515600" cy="5660128"/>
          </a:xfrm>
        </p:spPr>
        <p:txBody>
          <a:bodyPr/>
          <a:lstStyle/>
          <a:p>
            <a:r>
              <a:rPr kumimoji="1" lang="zh-CN" altLang="en-US" dirty="0" smtClean="0"/>
              <a:t>重新</a:t>
            </a:r>
            <a:r>
              <a:rPr kumimoji="1" lang="zh-CN" altLang="en-US" dirty="0"/>
              <a:t>拉取服务器的</a:t>
            </a:r>
            <a:r>
              <a:rPr kumimoji="1" lang="zh-CN" altLang="en-US" dirty="0" smtClean="0"/>
              <a:t>代码</a:t>
            </a:r>
            <a:endParaRPr kumimoji="1" lang="en-US" altLang="zh-CN" dirty="0" smtClean="0"/>
          </a:p>
          <a:p>
            <a:r>
              <a:rPr lang="zh-CN" altLang="en-US" dirty="0" smtClean="0"/>
              <a:t>第一次拉取代码，要添加远程仓库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remote add </a:t>
            </a:r>
            <a:r>
              <a:rPr lang="en-US" altLang="zh-CN" dirty="0" err="1"/>
              <a:t>remote_name</a:t>
            </a:r>
            <a:r>
              <a:rPr lang="en-US" altLang="zh-CN" dirty="0"/>
              <a:t> 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r>
              <a:rPr kumimoji="1" lang="zh-CN" altLang="en-US" dirty="0" smtClean="0"/>
              <a:t>然后运行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fetch </a:t>
            </a:r>
            <a:r>
              <a:rPr kumimoji="1" lang="en-US" altLang="zh-CN" dirty="0" err="1" smtClean="0"/>
              <a:t>remote_name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19500"/>
            <a:ext cx="104140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  <a:buFont typeface="Arial" panose="020B0604020202090204"/>
              <a:buChar char="•"/>
            </a:pPr>
            <a:r>
              <a:rPr kumimoji="1" lang="en-US" altLang="zh-CN" sz="2800" dirty="0">
                <a:latin typeface="+mn-lt"/>
                <a:ea typeface="+mn-ea"/>
                <a:cs typeface="+mn-cs"/>
              </a:rPr>
              <a:t>6</a:t>
            </a:r>
            <a:r>
              <a:rPr kumimoji="1" lang="zh-CN" altLang="en-US" sz="2800" dirty="0">
                <a:latin typeface="+mn-lt"/>
                <a:ea typeface="+mn-ea"/>
                <a:cs typeface="+mn-cs"/>
              </a:rPr>
              <a:t>、解决冲突</a:t>
            </a:r>
            <a:endParaRPr kumimoji="1" lang="zh-CN" altLang="en-US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038" y="3222141"/>
            <a:ext cx="10515600" cy="8601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038" y="2271748"/>
            <a:ext cx="577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本地运行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merge</a:t>
            </a:r>
            <a:r>
              <a:rPr kumimoji="1" lang="zh-CN" altLang="en-US" dirty="0" smtClean="0"/>
              <a:t>后，如果有冲突，会弹出下面的提示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00" y="2255044"/>
            <a:ext cx="9398000" cy="3492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138588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网站的提示：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5739" y="615950"/>
            <a:ext cx="9300522" cy="55610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7348" y="854765"/>
            <a:ext cx="10515600" cy="97403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右击需要手动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的文件</a:t>
            </a:r>
            <a:br>
              <a:rPr kumimoji="1" lang="en-US" altLang="zh-CN" dirty="0"/>
            </a:br>
            <a:r>
              <a:rPr kumimoji="1" lang="en-US" altLang="zh-CN" dirty="0" err="1"/>
              <a:t>Git</a:t>
            </a:r>
            <a:r>
              <a:rPr kumimoji="1" lang="en-US" altLang="zh-CN" dirty="0"/>
              <a:t>-&gt;resolve </a:t>
            </a:r>
            <a:r>
              <a:rPr kumimoji="1" lang="en-US" altLang="zh-CN" dirty="0" err="1"/>
              <a:t>confilcts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3242" y="2124075"/>
            <a:ext cx="620551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694338"/>
            <a:ext cx="10515600" cy="57407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直接提交代码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04" y="1825625"/>
            <a:ext cx="7200991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提交最新的代码：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–continue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+mn-lt"/>
                <a:ea typeface="+mn-ea"/>
                <a:cs typeface="+mn-cs"/>
              </a:rPr>
              <a:t>7</a:t>
            </a:r>
            <a:r>
              <a:rPr kumimoji="1" lang="zh-CN" altLang="en-US" sz="2800" dirty="0">
                <a:latin typeface="+mn-lt"/>
                <a:ea typeface="+mn-ea"/>
                <a:cs typeface="+mn-cs"/>
              </a:rPr>
              <a:t>、删除提交记录</a:t>
            </a:r>
            <a:endParaRPr kumimoji="1" lang="zh-CN" altLang="en-US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5250" y="2108994"/>
            <a:ext cx="946150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385" y="765810"/>
            <a:ext cx="10559415" cy="569468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kumimoji="1" lang="en-US" altLang="zh-CN" dirty="0"/>
              <a:t>depth =1</a:t>
            </a:r>
            <a:r>
              <a:rPr kumimoji="1" lang="zh-CN" altLang="en-US" dirty="0"/>
              <a:t>后拉取其他分支：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$ git clone --depth 1 https://github.com/dogescript/xxxxxxx.git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$ git remote set-branches origin 'remote_branch_name'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$ git fetch --depth 1 origin remote_branch_name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$ git checkout remote_branch_name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最后一步是简书做法，最好直接关联：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$ git checkout -t origin/remote_branch_name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reset 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05284"/>
            <a:ext cx="10515600" cy="31920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四、提交测试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、给你的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重新起一个名字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690688"/>
            <a:ext cx="34925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870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190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"/>
            <a:ext cx="9144000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、在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中添加提交打包的权限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、首先登陆打包网站</a:t>
            </a:r>
            <a:endParaRPr kumimoji="1" lang="en-US" altLang="zh-CN" dirty="0" smtClean="0"/>
          </a:p>
          <a:p>
            <a:r>
              <a:rPr kumimoji="1" lang="en-US" altLang="zh-CN" dirty="0"/>
              <a:t>https://</a:t>
            </a:r>
            <a:r>
              <a:rPr kumimoji="1" lang="en-US" altLang="zh-CN" dirty="0" smtClean="0"/>
              <a:t>jenkins.p1staff.com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5912" y="485775"/>
            <a:ext cx="3140175" cy="56911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6850" y="1116806"/>
            <a:ext cx="92583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6159"/>
            <a:ext cx="10515600" cy="3032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385" y="765810"/>
            <a:ext cx="10559415" cy="569468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kumimoji="1" lang="en-US" altLang="zh-CN" dirty="0"/>
              <a:t>sourcetree</a:t>
            </a:r>
            <a:r>
              <a:rPr kumimoji="1" lang="zh-CN" altLang="en-US" dirty="0"/>
              <a:t>同步</a:t>
            </a:r>
            <a:r>
              <a:rPr kumimoji="1" lang="en-US" altLang="zh-CN" dirty="0"/>
              <a:t>git</a:t>
            </a:r>
            <a:r>
              <a:rPr kumimoji="1" lang="zh-CN" altLang="en-US" dirty="0"/>
              <a:t>远程分支：</a:t>
            </a:r>
            <a:endParaRPr kumimoji="1" lang="zh-CN" altLang="en-US" dirty="0"/>
          </a:p>
          <a:p>
            <a:pPr marL="0" indent="0">
              <a:spcBef>
                <a:spcPct val="0"/>
              </a:spcBef>
              <a:buNone/>
            </a:pPr>
            <a:r>
              <a:rPr kumimoji="1" lang="zh-CN" altLang="en-US" dirty="0"/>
              <a:t>git remote update origin -p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973" y="47949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、提交</a:t>
            </a:r>
            <a:r>
              <a:rPr kumimoji="1" lang="en-US" altLang="zh-CN" dirty="0" err="1" smtClean="0"/>
              <a:t>pr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0" y="3156778"/>
            <a:ext cx="10058400" cy="2497096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56040" y="1982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）、提交</a:t>
            </a:r>
            <a:r>
              <a:rPr kumimoji="1" lang="en-US" altLang="zh-CN" dirty="0" err="1" smtClean="0"/>
              <a:t>pr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578500"/>
            <a:ext cx="10515600" cy="55771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）确认提交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第一行箭头的意思：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合并到的工程，分支名，自己的地址，自己的分支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如果有冲突，会显示第二行的 “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 ”，要现在本地修改。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我们可以在第三个箭头的位置，输入备注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最后点击：</a:t>
            </a:r>
            <a:r>
              <a:rPr kumimoji="1" lang="en-US" altLang="zh-CN" dirty="0" smtClean="0"/>
              <a:t>create pull request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、再次修正我们的申请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3316" y="1825625"/>
            <a:ext cx="648536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添加补充信息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6931" y="1825625"/>
            <a:ext cx="691813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1409700"/>
            <a:ext cx="93726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修改分支名称和合并到的目的分支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3050"/>
            <a:ext cx="10515600" cy="2776487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066"/>
            <a:ext cx="10515600" cy="4015843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、查看打包情况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0132"/>
          </a:xfrm>
        </p:spPr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smtClean="0"/>
              <a:t>jenkins.p1staff.com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6549"/>
            <a:ext cx="82931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查看详细信息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）上面的图，如果有排队情况，我们点击右下角，会出现详细信息。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）点击左上角的坐标，会进入详情页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1635"/>
            <a:ext cx="10058400" cy="24695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82" y="380668"/>
            <a:ext cx="5602435" cy="5838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、下载你的测试包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2705"/>
          </a:xfrm>
        </p:spPr>
        <p:txBody>
          <a:bodyPr/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）准备活动，关代理。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）网址：</a:t>
            </a:r>
            <a:endParaRPr kumimoji="1" lang="en-US" altLang="zh-CN" dirty="0" smtClean="0"/>
          </a:p>
          <a:p>
            <a:r>
              <a:rPr kumimoji="1" lang="en-US" altLang="zh-CN" dirty="0"/>
              <a:t>http://1.file-storage.office.p1staff.com/android/build-</a:t>
            </a:r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865805"/>
            <a:ext cx="10515600" cy="51803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当我们有代码需要修改，又不想重新创建一个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时，只要提交新的代码，就会自动触发新的打包申请。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 smtClean="0"/>
              <a:t>、再次触发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 smtClean="0"/>
              <a:t>、提交一个</a:t>
            </a:r>
            <a:r>
              <a:rPr kumimoji="1" lang="en-US" altLang="zh-CN" dirty="0" smtClean="0"/>
              <a:t>debug</a:t>
            </a:r>
            <a:r>
              <a:rPr kumimoji="1" lang="zh-CN" altLang="en-US" dirty="0" smtClean="0"/>
              <a:t>版本的</a:t>
            </a:r>
            <a:r>
              <a:rPr kumimoji="1" lang="en-US" altLang="zh-CN" dirty="0" err="1" smtClean="0"/>
              <a:t>pr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、强制链接</a:t>
            </a:r>
            <a:r>
              <a:rPr kumimoji="1" lang="en-US" altLang="zh-CN" dirty="0" smtClean="0"/>
              <a:t>commit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header,</a:t>
            </a:r>
            <a:r>
              <a:rPr kumimoji="1" lang="zh-CN" altLang="en-US" dirty="0" smtClean="0"/>
              <a:t>在合并</a:t>
            </a:r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分支时只保留一次记录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reset –soft &lt;</a:t>
            </a:r>
            <a:r>
              <a:rPr kumimoji="1" lang="en-US" altLang="zh-CN" dirty="0" err="1" smtClean="0"/>
              <a:t>commitID</a:t>
            </a:r>
            <a:r>
              <a:rPr kumimoji="1" lang="en-US" altLang="zh-CN" dirty="0" smtClean="0"/>
              <a:t>&gt;</a:t>
            </a:r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、提交</a:t>
            </a:r>
            <a:r>
              <a:rPr kumimoji="1" lang="en-US" altLang="zh-CN" dirty="0" err="1" smtClean="0"/>
              <a:t>pr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8</a:t>
            </a:r>
            <a:r>
              <a:rPr kumimoji="1" lang="zh-CN" altLang="en-US" dirty="0" smtClean="0"/>
              <a:t>、关闭</a:t>
            </a:r>
            <a:r>
              <a:rPr kumimoji="1" lang="en-US" altLang="zh-CN" dirty="0" err="1" smtClean="0"/>
              <a:t>pr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15003"/>
            <a:ext cx="10515600" cy="377258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五、</a:t>
            </a:r>
            <a:r>
              <a:rPr kumimoji="1" lang="en-US" altLang="zh-CN" dirty="0" smtClean="0"/>
              <a:t>review</a:t>
            </a:r>
            <a:r>
              <a:rPr kumimoji="1" lang="zh-CN" altLang="en-US" dirty="0" smtClean="0"/>
              <a:t>我们自己的代码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97954"/>
            <a:ext cx="10515600" cy="32066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21023"/>
            <a:ext cx="10515600" cy="18636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3657" y="714375"/>
            <a:ext cx="8624685" cy="54625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push</a:t>
            </a:r>
            <a:r>
              <a:rPr kumimoji="1" lang="zh-CN" altLang="en-US" dirty="0" smtClean="0"/>
              <a:t>前命令行</a:t>
            </a:r>
            <a:r>
              <a:rPr kumimoji="1" lang="en-US" altLang="zh-CN" dirty="0" smtClean="0"/>
              <a:t>review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4791075"/>
          </a:xfrm>
        </p:spPr>
        <p:txBody>
          <a:bodyPr/>
          <a:lstStyle/>
          <a:p>
            <a:r>
              <a:rPr kumimoji="1" lang="zh-CN" altLang="en-US" dirty="0" smtClean="0"/>
              <a:t>提交代码到本地（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add, 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commit)</a:t>
            </a:r>
            <a:r>
              <a:rPr kumimoji="1" lang="zh-CN" altLang="en-US" dirty="0" smtClean="0"/>
              <a:t>，之后（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r>
              <a:rPr kumimoji="1" lang="zh-CN" altLang="en-US" dirty="0" smtClean="0"/>
              <a:t>运行前）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" y="2256662"/>
            <a:ext cx="12192000" cy="392030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62809"/>
            <a:ext cx="10515600" cy="3565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checkout 89bc86a0f6fcd720c02dff7663336bea16252c86 -b xxx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查看当前分支</a:t>
            </a:r>
            <a:endParaRPr kumimoji="1" lang="zh-CN" altLang="en-US" dirty="0"/>
          </a:p>
          <a:p>
            <a:r>
              <a:rPr kumimoji="1" lang="zh-CN" altLang="en-US" dirty="0"/>
              <a:t>symbolic-ref HEAD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六、定义别名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2200" y="1842294"/>
            <a:ext cx="50038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984625"/>
            <a:ext cx="5778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8244" y="471488"/>
            <a:ext cx="7455511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七、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原理分析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69711"/>
            <a:ext cx="10515600" cy="130725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Tag, commit, tree, blob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352647" y="3827720"/>
            <a:ext cx="10515600" cy="7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err="1"/>
              <a:t>git</a:t>
            </a:r>
            <a:r>
              <a:rPr kumimoji="1" lang="zh-CN" altLang="en-US" dirty="0"/>
              <a:t>的组件类型</a:t>
            </a:r>
            <a:r>
              <a:rPr kumimoji="1" lang="zh-CN" altLang="en-US" dirty="0" smtClean="0"/>
              <a:t>：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571903"/>
          </a:xfrm>
        </p:spPr>
        <p:txBody>
          <a:bodyPr>
            <a:normAutofit fontScale="92500" lnSpcReduction="10000"/>
          </a:bodyPr>
          <a:lstStyle/>
          <a:p>
            <a:pPr latinLnBrk="1"/>
            <a:r>
              <a:rPr lang="en-US" altLang="zh-CN" dirty="0"/>
              <a:t>blobs</a:t>
            </a:r>
            <a:br>
              <a:rPr lang="en-US" altLang="zh-CN" dirty="0"/>
            </a:br>
            <a:r>
              <a:rPr lang="zh-CN" altLang="en-US" dirty="0"/>
              <a:t>每个</a:t>
            </a:r>
            <a:r>
              <a:rPr lang="en-US" altLang="zh-CN" dirty="0"/>
              <a:t>blob</a:t>
            </a:r>
            <a:r>
              <a:rPr lang="zh-CN" altLang="en-US" dirty="0"/>
              <a:t>代表一个（版本的）文件，</a:t>
            </a:r>
            <a:r>
              <a:rPr lang="en-US" altLang="zh-CN" dirty="0"/>
              <a:t>blob</a:t>
            </a:r>
            <a:r>
              <a:rPr lang="zh-CN" altLang="en-US" dirty="0"/>
              <a:t>只包含文件的数据，而忽略文件的其他元数据，如名字、路径、格式等。</a:t>
            </a:r>
            <a:endParaRPr lang="zh-CN" altLang="en-US" dirty="0"/>
          </a:p>
          <a:p>
            <a:pPr latinLnBrk="1"/>
            <a:r>
              <a:rPr lang="en-US" altLang="zh-CN" dirty="0"/>
              <a:t>trees</a:t>
            </a:r>
            <a:br>
              <a:rPr lang="en-US" altLang="zh-CN" dirty="0"/>
            </a:br>
            <a:r>
              <a:rPr lang="zh-CN" altLang="en-US" dirty="0"/>
              <a:t>每个</a:t>
            </a:r>
            <a:r>
              <a:rPr lang="en-US" altLang="zh-CN" dirty="0"/>
              <a:t>tree</a:t>
            </a:r>
            <a:r>
              <a:rPr lang="zh-CN" altLang="en-US" dirty="0"/>
              <a:t>代表了一个目录的信息，包含了此目录下的</a:t>
            </a:r>
            <a:r>
              <a:rPr lang="en-US" altLang="zh-CN" dirty="0"/>
              <a:t>blobs</a:t>
            </a:r>
            <a:r>
              <a:rPr lang="zh-CN" altLang="en-US" dirty="0"/>
              <a:t>，子目录（对应于子</a:t>
            </a:r>
            <a:r>
              <a:rPr lang="en-US" altLang="zh-CN" dirty="0"/>
              <a:t>trees</a:t>
            </a:r>
            <a:r>
              <a:rPr lang="zh-CN" altLang="en-US" dirty="0"/>
              <a:t>），文件名、路径等元数据。因此，对于有子目录的目录，</a:t>
            </a:r>
            <a:r>
              <a:rPr lang="en-US" altLang="zh-CN" dirty="0" err="1"/>
              <a:t>git</a:t>
            </a:r>
            <a:r>
              <a:rPr lang="zh-CN" altLang="en-US" dirty="0"/>
              <a:t>相当于存储了嵌套的</a:t>
            </a:r>
            <a:r>
              <a:rPr lang="en-US" altLang="zh-CN" dirty="0"/>
              <a:t>trees</a:t>
            </a:r>
            <a:r>
              <a:rPr lang="zh-CN" altLang="en-US" dirty="0"/>
              <a:t>。</a:t>
            </a:r>
            <a:endParaRPr lang="zh-CN" altLang="en-US" dirty="0"/>
          </a:p>
          <a:p>
            <a:pPr latinLnBrk="1"/>
            <a:r>
              <a:rPr lang="en-US" altLang="zh-CN" dirty="0"/>
              <a:t>commits</a:t>
            </a:r>
            <a:br>
              <a:rPr lang="en-US" altLang="zh-CN" dirty="0"/>
            </a:br>
            <a:r>
              <a:rPr lang="zh-CN" altLang="en-US" dirty="0"/>
              <a:t>每个</a:t>
            </a:r>
            <a:r>
              <a:rPr lang="en-US" altLang="zh-CN" dirty="0"/>
              <a:t>commit</a:t>
            </a:r>
            <a:r>
              <a:rPr lang="zh-CN" altLang="en-US" dirty="0"/>
              <a:t>记录了提交一个更新的所有元数据，如指向的</a:t>
            </a:r>
            <a:r>
              <a:rPr lang="en-US" altLang="zh-CN" dirty="0"/>
              <a:t>tree</a:t>
            </a:r>
            <a:r>
              <a:rPr lang="zh-CN" altLang="en-US" dirty="0"/>
              <a:t>，父</a:t>
            </a:r>
            <a:r>
              <a:rPr lang="en-US" altLang="zh-CN" dirty="0"/>
              <a:t>commit</a:t>
            </a:r>
            <a:r>
              <a:rPr lang="zh-CN" altLang="en-US" dirty="0"/>
              <a:t>，作者、提交者、提交日期、提交日志等。每次提交都指向一个</a:t>
            </a:r>
            <a:r>
              <a:rPr lang="en-US" altLang="zh-CN" dirty="0"/>
              <a:t>tree</a:t>
            </a:r>
            <a:r>
              <a:rPr lang="zh-CN" altLang="en-US" dirty="0"/>
              <a:t>对象，记录了当次提交时的目录信息。一个</a:t>
            </a:r>
            <a:r>
              <a:rPr lang="en-US" altLang="zh-CN" dirty="0"/>
              <a:t>commit</a:t>
            </a:r>
            <a:r>
              <a:rPr lang="zh-CN" altLang="en-US" dirty="0"/>
              <a:t>可以有多个（至少一个）父</a:t>
            </a:r>
            <a:r>
              <a:rPr lang="en-US" altLang="zh-CN" dirty="0"/>
              <a:t>commits</a:t>
            </a:r>
            <a:r>
              <a:rPr lang="zh-CN" altLang="en-US" dirty="0"/>
              <a:t>。</a:t>
            </a:r>
            <a:endParaRPr lang="zh-CN" altLang="en-US" dirty="0"/>
          </a:p>
          <a:p>
            <a:pPr latinLnBrk="1"/>
            <a:r>
              <a:rPr lang="en-US" altLang="zh-CN" dirty="0"/>
              <a:t>tags</a:t>
            </a:r>
            <a:br>
              <a:rPr lang="en-US" altLang="zh-CN" dirty="0"/>
            </a:br>
            <a:r>
              <a:rPr lang="en-US" altLang="zh-CN" dirty="0"/>
              <a:t>tag</a:t>
            </a:r>
            <a:r>
              <a:rPr lang="zh-CN" altLang="en-US" dirty="0"/>
              <a:t>用于给某个上述类型的对象指配一个便于开发者记忆的名字</a:t>
            </a:r>
            <a:r>
              <a:rPr lang="en-US" altLang="zh-CN" dirty="0"/>
              <a:t>, </a:t>
            </a:r>
            <a:r>
              <a:rPr lang="zh-CN" altLang="en-US" dirty="0"/>
              <a:t>通常用于某次</a:t>
            </a:r>
            <a:r>
              <a:rPr lang="en-US" altLang="zh-CN" dirty="0"/>
              <a:t>commit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git</a:t>
            </a:r>
            <a:r>
              <a:rPr kumimoji="1" lang="zh-CN" altLang="en-US" dirty="0"/>
              <a:t>的存储对象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(1)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的存储对象分为：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松散对象，和打包对象。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松散对象以</a:t>
            </a:r>
            <a:r>
              <a:rPr kumimoji="1" lang="en-US" altLang="zh-CN" dirty="0" smtClean="0"/>
              <a:t>commit</a:t>
            </a:r>
            <a:r>
              <a:rPr kumimoji="1" lang="zh-CN" altLang="en-US" dirty="0" smtClean="0"/>
              <a:t>信息为单位，存储在</a:t>
            </a:r>
            <a:endParaRPr kumimoji="1" lang="en-US" altLang="zh-CN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/objects/</a:t>
            </a:r>
            <a:endParaRPr lang="en-US" altLang="zh-CN" dirty="0"/>
          </a:p>
          <a:p>
            <a:r>
              <a:rPr kumimoji="1" lang="zh-CN" altLang="en-US" dirty="0" smtClean="0"/>
              <a:t>打包对象存储在</a:t>
            </a:r>
            <a:endParaRPr kumimoji="1" lang="en-US" altLang="zh-CN" dirty="0" smtClean="0"/>
          </a:p>
          <a:p>
            <a:r>
              <a:rPr lang="en-US" altLang="zh-CN" dirty="0"/>
              <a:t>.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/objects/pack</a:t>
            </a:r>
            <a:endParaRPr lang="en-US" altLang="zh-CN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97712"/>
            <a:ext cx="10515600" cy="5879251"/>
          </a:xfrm>
        </p:spPr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）松散对象与</a:t>
            </a:r>
            <a:r>
              <a:rPr kumimoji="1" lang="en-US" altLang="zh-CN" dirty="0" smtClean="0"/>
              <a:t>blob</a:t>
            </a:r>
            <a:r>
              <a:rPr kumimoji="1" lang="zh-CN" altLang="en-US" dirty="0" smtClean="0"/>
              <a:t>组件</a:t>
            </a:r>
            <a:endParaRPr kumimoji="1" lang="en-US" altLang="zh-CN" dirty="0"/>
          </a:p>
          <a:p>
            <a:r>
              <a:rPr kumimoji="1" lang="en-US" altLang="zh-CN" dirty="0" smtClean="0"/>
              <a:t>Blob</a:t>
            </a:r>
            <a:r>
              <a:rPr kumimoji="1" lang="zh-CN" altLang="en-US" dirty="0" smtClean="0"/>
              <a:t>组件记录的是本地的</a:t>
            </a:r>
            <a:r>
              <a:rPr kumimoji="1" lang="en-US" altLang="zh-CN" dirty="0" smtClean="0"/>
              <a:t>commit</a:t>
            </a:r>
            <a:r>
              <a:rPr kumimoji="1" lang="zh-CN" altLang="en-US" dirty="0" smtClean="0"/>
              <a:t>信息，每当我们在本地</a:t>
            </a:r>
            <a:r>
              <a:rPr kumimoji="1" lang="en-US" altLang="zh-CN" dirty="0" smtClean="0"/>
              <a:t>commit</a:t>
            </a:r>
            <a:r>
              <a:rPr kumimoji="1" lang="zh-CN" altLang="en-US" dirty="0" smtClean="0"/>
              <a:t>一次，就会生成一个新的</a:t>
            </a:r>
            <a:r>
              <a:rPr kumimoji="1" lang="en-US" altLang="zh-CN" dirty="0" smtClean="0"/>
              <a:t>blob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它在</a:t>
            </a:r>
            <a:r>
              <a:rPr lang="en-US" altLang="zh-CN" dirty="0"/>
              <a:t>.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/objects</a:t>
            </a:r>
            <a:r>
              <a:rPr kumimoji="1" lang="zh-CN" altLang="en-US" dirty="0" smtClean="0"/>
              <a:t>中，以</a:t>
            </a:r>
            <a:r>
              <a:rPr kumimoji="1" lang="en-US" altLang="zh-CN" dirty="0" smtClean="0"/>
              <a:t>SHA1</a:t>
            </a:r>
            <a:r>
              <a:rPr kumimoji="1" lang="zh-CN" altLang="en-US" dirty="0" smtClean="0"/>
              <a:t>的前两位为文件夹，后面几位为文件名。文件里面存储的是一个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的松散对象。</a:t>
            </a:r>
            <a:endParaRPr kumimoji="1"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793313"/>
            <a:ext cx="84963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7050" y="2408238"/>
            <a:ext cx="60579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52893"/>
            <a:ext cx="10515600" cy="5624070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(3)</a:t>
            </a:r>
            <a:r>
              <a:rPr kumimoji="1" lang="zh-CN" altLang="en-US" dirty="0" smtClean="0"/>
              <a:t>打包对象</a:t>
            </a:r>
            <a:endParaRPr kumimoji="1" lang="en-US" altLang="zh-CN" dirty="0" smtClean="0"/>
          </a:p>
          <a:p>
            <a:r>
              <a:rPr lang="zh-CN" altLang="en-US" dirty="0"/>
              <a:t>的低</a:t>
            </a:r>
            <a:r>
              <a:rPr lang="en-US" altLang="zh-CN" dirty="0"/>
              <a:t>. </a:t>
            </a:r>
            <a:r>
              <a:rPr lang="zh-CN" altLang="en-US" dirty="0"/>
              <a:t>设想一下在一个数千行的文件中改动一行</a:t>
            </a:r>
            <a:r>
              <a:rPr lang="en-US" altLang="zh-CN" dirty="0"/>
              <a:t>, </a:t>
            </a:r>
            <a:r>
              <a:rPr lang="en-US" altLang="zh-CN" dirty="0" err="1"/>
              <a:t>Git</a:t>
            </a:r>
            <a:r>
              <a:rPr lang="zh-CN" altLang="en-US" dirty="0"/>
              <a:t>会把修改后的文件整个存储下来</a:t>
            </a:r>
            <a:r>
              <a:rPr lang="en-US" altLang="zh-CN" dirty="0"/>
              <a:t>, </a:t>
            </a:r>
            <a:r>
              <a:rPr lang="zh-CN" altLang="en-US" dirty="0"/>
              <a:t>很浪费空间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 err="1"/>
              <a:t>Git</a:t>
            </a:r>
            <a:r>
              <a:rPr lang="zh-CN" altLang="en-US" dirty="0"/>
              <a:t>使用打包文件</a:t>
            </a:r>
            <a:r>
              <a:rPr lang="en-US" altLang="zh-CN" dirty="0"/>
              <a:t>(</a:t>
            </a:r>
            <a:r>
              <a:rPr lang="en-US" altLang="zh-CN" dirty="0" err="1"/>
              <a:t>packfile</a:t>
            </a:r>
            <a:r>
              <a:rPr lang="en-US" altLang="zh-CN" dirty="0"/>
              <a:t>)</a:t>
            </a:r>
            <a:r>
              <a:rPr lang="zh-CN" altLang="en-US" dirty="0"/>
              <a:t>去节省空间</a:t>
            </a:r>
            <a:r>
              <a:rPr lang="en-US" altLang="zh-CN" dirty="0"/>
              <a:t>. </a:t>
            </a:r>
            <a:r>
              <a:rPr lang="zh-CN" altLang="en-US" dirty="0"/>
              <a:t>在这个格式中</a:t>
            </a:r>
            <a:r>
              <a:rPr lang="en-US" altLang="zh-CN" dirty="0"/>
              <a:t>, </a:t>
            </a:r>
            <a:r>
              <a:rPr lang="en-US" altLang="zh-CN" dirty="0" err="1"/>
              <a:t>Git</a:t>
            </a:r>
            <a:r>
              <a:rPr lang="zh-CN" altLang="en-US" dirty="0"/>
              <a:t>只会保存第二个文件中改变了的部分</a:t>
            </a:r>
            <a:r>
              <a:rPr lang="en-US" altLang="zh-CN" dirty="0"/>
              <a:t>, </a:t>
            </a:r>
            <a:r>
              <a:rPr lang="zh-CN" altLang="en-US" dirty="0"/>
              <a:t>然后用一个指针指向相似的那个文件</a:t>
            </a:r>
            <a:r>
              <a:rPr lang="en-US" altLang="zh-CN" dirty="0"/>
              <a:t>(</a:t>
            </a:r>
            <a:r>
              <a:rPr lang="zh-CN" altLang="en-US" dirty="0"/>
              <a:t>译注</a:t>
            </a:r>
            <a:r>
              <a:rPr lang="en-US" altLang="zh-CN" dirty="0"/>
              <a:t>: </a:t>
            </a:r>
            <a:r>
              <a:rPr lang="zh-CN" altLang="en-US" dirty="0"/>
              <a:t>即第一个文件</a:t>
            </a:r>
            <a:r>
              <a:rPr lang="en-US" altLang="zh-CN" dirty="0"/>
              <a:t>).</a:t>
            </a:r>
            <a:endParaRPr lang="en-US" altLang="zh-CN" dirty="0"/>
          </a:p>
          <a:p>
            <a:r>
              <a:rPr lang="zh-CN" altLang="en-US" dirty="0"/>
              <a:t>对象通常是以松散格式写到磁盘上</a:t>
            </a:r>
            <a:r>
              <a:rPr lang="en-US" altLang="zh-CN" dirty="0"/>
              <a:t>, </a:t>
            </a:r>
            <a:r>
              <a:rPr lang="zh-CN" altLang="en-US" dirty="0"/>
              <a:t>因为这个格式的访问代价比较低</a:t>
            </a:r>
            <a:r>
              <a:rPr lang="en-US" altLang="zh-CN" dirty="0"/>
              <a:t>. </a:t>
            </a:r>
            <a:r>
              <a:rPr lang="zh-CN" altLang="en-US" dirty="0"/>
              <a:t>然后</a:t>
            </a:r>
            <a:r>
              <a:rPr lang="en-US" altLang="zh-CN" dirty="0"/>
              <a:t>, </a:t>
            </a:r>
            <a:r>
              <a:rPr lang="zh-CN" altLang="en-US" dirty="0"/>
              <a:t>你最终会需要把对象存放到打包格式中去节省磁盘空间 </a:t>
            </a:r>
            <a:r>
              <a:rPr lang="en-US" altLang="zh-CN" dirty="0"/>
              <a:t>- </a:t>
            </a:r>
            <a:r>
              <a:rPr lang="zh-CN" altLang="en-US" dirty="0"/>
              <a:t>这个工作可以通过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gc</a:t>
            </a:r>
            <a:r>
              <a:rPr lang="zh-CN" altLang="en-US" dirty="0"/>
              <a:t>来完成</a:t>
            </a:r>
            <a:r>
              <a:rPr lang="en-US" altLang="zh-CN" dirty="0"/>
              <a:t>. </a:t>
            </a:r>
            <a:r>
              <a:rPr lang="zh-CN" altLang="en-US" dirty="0"/>
              <a:t>它使用一个相当复杂的启发式算法去决定哪些文件是最相似的</a:t>
            </a:r>
            <a:r>
              <a:rPr lang="en-US" altLang="zh-CN" dirty="0"/>
              <a:t>, </a:t>
            </a:r>
            <a:r>
              <a:rPr lang="zh-CN" altLang="en-US" dirty="0"/>
              <a:t>然后基于此分析去计算差异</a:t>
            </a:r>
            <a:r>
              <a:rPr lang="en-US" altLang="zh-CN" dirty="0"/>
              <a:t>. </a:t>
            </a:r>
            <a:r>
              <a:rPr lang="zh-CN" altLang="en-US" dirty="0"/>
              <a:t>可以存在多个打包文件</a:t>
            </a:r>
            <a:r>
              <a:rPr lang="en-US" altLang="zh-CN" dirty="0"/>
              <a:t>, </a:t>
            </a:r>
            <a:r>
              <a:rPr lang="zh-CN" altLang="en-US" dirty="0"/>
              <a:t>在必要情况下</a:t>
            </a:r>
            <a:r>
              <a:rPr lang="en-US" altLang="zh-CN" dirty="0"/>
              <a:t>, </a:t>
            </a:r>
            <a:r>
              <a:rPr lang="zh-CN" altLang="en-US" dirty="0"/>
              <a:t>它们可被解包</a:t>
            </a:r>
            <a:r>
              <a:rPr lang="en-US" altLang="zh-CN" dirty="0"/>
              <a:t>(</a:t>
            </a:r>
            <a:r>
              <a:rPr lang="en-US" altLang="zh-CN" dirty="0" err="1"/>
              <a:t>git</a:t>
            </a:r>
            <a:r>
              <a:rPr lang="en-US" altLang="zh-CN" dirty="0"/>
              <a:t> unpack-objects)</a:t>
            </a:r>
            <a:r>
              <a:rPr lang="zh-CN" altLang="en-US" dirty="0"/>
              <a:t>成为松散对象或者重新打包</a:t>
            </a:r>
            <a:r>
              <a:rPr lang="en-US" altLang="zh-CN" dirty="0"/>
              <a:t>(</a:t>
            </a:r>
            <a:r>
              <a:rPr lang="en-US" altLang="zh-CN" dirty="0" err="1"/>
              <a:t>git</a:t>
            </a:r>
            <a:r>
              <a:rPr lang="en-US" altLang="zh-CN" dirty="0"/>
              <a:t> repack).</a:t>
            </a:r>
            <a:endParaRPr lang="en-US" altLang="zh-CN" dirty="0"/>
          </a:p>
          <a:p>
            <a:r>
              <a:rPr lang="en-US" altLang="zh-CN" dirty="0" err="1"/>
              <a:t>Git</a:t>
            </a:r>
            <a:r>
              <a:rPr lang="zh-CN" altLang="en-US" dirty="0"/>
              <a:t>会为每一个打包文件创建一个较小的索引文件</a:t>
            </a:r>
            <a:r>
              <a:rPr lang="en-US" altLang="zh-CN" dirty="0"/>
              <a:t>. </a:t>
            </a:r>
            <a:r>
              <a:rPr lang="zh-CN" altLang="en-US" dirty="0"/>
              <a:t>索引文件中包含了对象在打包文件中的偏移</a:t>
            </a:r>
            <a:r>
              <a:rPr lang="en-US" altLang="zh-CN" dirty="0"/>
              <a:t>, </a:t>
            </a:r>
            <a:r>
              <a:rPr lang="zh-CN" altLang="en-US" dirty="0"/>
              <a:t>以便于通过</a:t>
            </a:r>
            <a:r>
              <a:rPr lang="en-US" altLang="zh-CN" dirty="0"/>
              <a:t>SHA</a:t>
            </a:r>
            <a:r>
              <a:rPr lang="zh-CN" altLang="en-US" dirty="0"/>
              <a:t>值来快速找到特定的对象</a:t>
            </a:r>
            <a:r>
              <a:rPr lang="en-US" altLang="zh-CN" dirty="0"/>
              <a:t>.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23195" y="1825625"/>
            <a:ext cx="294561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查看代码树命令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log --</a:t>
            </a:r>
            <a:r>
              <a:rPr lang="en-US" altLang="zh-CN" dirty="0" err="1"/>
              <a:t>oneline</a:t>
            </a:r>
            <a:r>
              <a:rPr lang="en-US" altLang="zh-CN" dirty="0"/>
              <a:t> --decorate --graph --all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/>
          <a:lstStyle/>
          <a:p>
            <a:r>
              <a:rPr kumimoji="1" lang="zh-CN" altLang="en-US" dirty="0" smtClean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 smtClean="0"/>
              <a:t>）查看</a:t>
            </a:r>
            <a:r>
              <a:rPr kumimoji="1" lang="zh-CN" altLang="en-US" dirty="0"/>
              <a:t>修改历史：</a:t>
            </a:r>
            <a:endParaRPr kumimoji="1" lang="en-US" altLang="zh-CN" dirty="0"/>
          </a:p>
          <a:p>
            <a:r>
              <a:rPr kumimoji="1" lang="zh-CN" altLang="en-US" dirty="0"/>
              <a:t>只查看文件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diff --name-only  comit1 comit2</a:t>
            </a:r>
            <a:endParaRPr kumimoji="1" lang="en-US" altLang="zh-CN" dirty="0"/>
          </a:p>
          <a:p>
            <a:r>
              <a:rPr kumimoji="1" lang="zh-CN" altLang="en-US" dirty="0"/>
              <a:t>例子：</a:t>
            </a:r>
            <a:endParaRPr kumimoji="1" lang="en-US" altLang="zh-CN" dirty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diff --name-only  5b9efaa4b3350452a7464a94c687a53f50f3a6ff 8c4a04f9b027645b2e11a4452e02f07e25161eb1</a:t>
            </a:r>
            <a:endParaRPr kumimoji="1" lang="en-US" altLang="zh-CN" dirty="0"/>
          </a:p>
          <a:p>
            <a:r>
              <a:rPr kumimoji="1" lang="zh-CN" altLang="en-US" dirty="0" smtClean="0"/>
              <a:t>查看所有更改</a:t>
            </a:r>
            <a:endParaRPr kumimoji="1" lang="en-US" altLang="zh-CN" dirty="0" smtClean="0"/>
          </a:p>
          <a:p>
            <a:r>
              <a:rPr kumimoji="1" lang="en-US" altLang="zh-CN" dirty="0" err="1"/>
              <a:t>git</a:t>
            </a:r>
            <a:r>
              <a:rPr kumimoji="1" lang="en-US" altLang="zh-CN" dirty="0"/>
              <a:t> diff 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查看某个文件的修改历史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log filename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、重新认识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分支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head</a:t>
            </a:r>
            <a:r>
              <a:rPr kumimoji="1" lang="zh-CN" altLang="en-US" dirty="0" smtClean="0"/>
              <a:t> 永远指向当前分支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、每一个</a:t>
            </a:r>
            <a:r>
              <a:rPr kumimoji="1" lang="en-US" altLang="zh-CN" dirty="0" smtClean="0"/>
              <a:t>commit</a:t>
            </a:r>
            <a:r>
              <a:rPr kumimoji="1" lang="zh-CN" altLang="en-US" dirty="0" smtClean="0"/>
              <a:t>都是一个新的节点，只要我们不存在，它永远存在。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、我们创建、切换分支，版本回退，实际上都是在移动</a:t>
            </a:r>
            <a:r>
              <a:rPr kumimoji="1" lang="en-US" altLang="zh-CN" dirty="0" smtClean="0"/>
              <a:t>head</a:t>
            </a:r>
            <a:r>
              <a:rPr kumimoji="1" lang="zh-CN" altLang="en-US" dirty="0" smtClean="0"/>
              <a:t>指向某个特定的节点。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reset )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、严格意义上讲，所有的分支都是枝干，包括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。我们可以把任意一个分支定义成主分支。但是，我们确定好主分支后，所有的修改都要基于这个分支。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、变基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通过合并一个分支来整合分叉了的</a:t>
            </a:r>
            <a:r>
              <a:rPr lang="zh-CN" altLang="en-US" dirty="0" smtClean="0"/>
              <a:t>历史</a:t>
            </a:r>
            <a:endParaRPr lang="en-US" altLang="zh-CN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rebase </a:t>
            </a:r>
            <a:r>
              <a:rPr kumimoji="1" lang="en-US" altLang="zh-CN" dirty="0" err="1" smtClean="0"/>
              <a:t>branch_name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1507"/>
            <a:ext cx="10515600" cy="5815456"/>
          </a:xfrm>
        </p:spPr>
        <p:txBody>
          <a:bodyPr/>
          <a:lstStyle/>
          <a:p>
            <a:r>
              <a:rPr kumimoji="1" lang="en-US" altLang="zh-CN" dirty="0" smtClean="0"/>
              <a:t>(6)</a:t>
            </a:r>
            <a:r>
              <a:rPr kumimoji="1" lang="zh-CN" altLang="en-US" dirty="0" smtClean="0"/>
              <a:t>切换到远程分支：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20" y="1919177"/>
            <a:ext cx="60579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2888"/>
            <a:ext cx="10515600" cy="61150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(7)</a:t>
            </a:r>
            <a:r>
              <a:rPr kumimoji="1" lang="zh-CN" altLang="en-US" dirty="0" smtClean="0"/>
              <a:t>、撤销操作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撤销并修改提交记录内容：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 commit  –amend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我们用这个命令，作用在</a:t>
            </a: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push</a:t>
            </a:r>
            <a:r>
              <a:rPr kumimoji="1" lang="zh-CN" altLang="en-US" dirty="0" smtClean="0"/>
              <a:t>前修改提交记录的内容，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运行后</a:t>
            </a:r>
            <a:r>
              <a:rPr kumimoji="1" lang="en-US" altLang="zh-CN" dirty="0" smtClean="0"/>
              <a:t>commit </a:t>
            </a:r>
            <a:r>
              <a:rPr kumimoji="1" lang="zh-CN" altLang="en-US" dirty="0" smtClean="0"/>
              <a:t>号会同时发生变化。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撤销提交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回退文件到某个版本：</a:t>
            </a:r>
            <a:endParaRPr kumimoji="1"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log &lt;filename&gt;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checkout &lt;</a:t>
            </a:r>
            <a:r>
              <a:rPr kumimoji="1" lang="en-US" altLang="zh-CN" dirty="0" err="1" smtClean="0"/>
              <a:t>commitID</a:t>
            </a:r>
            <a:r>
              <a:rPr kumimoji="1" lang="en-US" altLang="zh-CN" dirty="0" smtClean="0"/>
              <a:t>&gt; &lt;filename&gt;</a:t>
            </a:r>
            <a:endParaRPr kumimoji="1"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zh-CN" altLang="en-US" dirty="0" smtClean="0"/>
              <a:t>版本</a:t>
            </a:r>
            <a:r>
              <a:rPr kumimoji="1" lang="zh-CN" altLang="en-US" dirty="0"/>
              <a:t>回</a:t>
            </a:r>
            <a:r>
              <a:rPr kumimoji="1" lang="zh-CN" altLang="en-US" dirty="0" smtClean="0"/>
              <a:t>退</a:t>
            </a:r>
            <a:r>
              <a:rPr kumimoji="1" lang="en-US" altLang="zh-CN" dirty="0" smtClean="0"/>
              <a:t>, revert</a:t>
            </a:r>
            <a:r>
              <a:rPr kumimoji="1" lang="zh-CN" altLang="en-US" dirty="0" smtClean="0"/>
              <a:t>留痕迹，</a:t>
            </a:r>
            <a:r>
              <a:rPr kumimoji="1" lang="en-US" altLang="zh-CN" dirty="0" smtClean="0"/>
              <a:t>reset</a:t>
            </a:r>
            <a:r>
              <a:rPr kumimoji="1" lang="zh-CN" altLang="en-US" dirty="0" smtClean="0"/>
              <a:t>不留：</a:t>
            </a: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zh-CN" altLang="en-US" dirty="0"/>
              <a:t>以回退到上一个版本例子</a:t>
            </a:r>
            <a:r>
              <a:rPr kumimoji="1" lang="en-US" altLang="zh-CN" dirty="0"/>
              <a:t>,</a:t>
            </a:r>
            <a:r>
              <a:rPr kumimoji="1" lang="zh-CN" altLang="en-US" dirty="0"/>
              <a:t>其他版本加</a:t>
            </a:r>
            <a:r>
              <a:rPr kumimoji="1" lang="en-US" altLang="zh-CN" dirty="0" err="1"/>
              <a:t>commitID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CN" dirty="0" err="1"/>
              <a:t>git</a:t>
            </a:r>
            <a:r>
              <a:rPr kumimoji="1" lang="en-US" altLang="zh-CN" dirty="0"/>
              <a:t> revert HEAD</a:t>
            </a: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CN" dirty="0" err="1"/>
              <a:t>git</a:t>
            </a:r>
            <a:r>
              <a:rPr kumimoji="1" lang="en-US" altLang="zh-CN" dirty="0"/>
              <a:t> push</a:t>
            </a: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CN" dirty="0" err="1"/>
              <a:t>git</a:t>
            </a:r>
            <a:r>
              <a:rPr kumimoji="1" lang="en-US" altLang="zh-CN" dirty="0"/>
              <a:t> reset </a:t>
            </a:r>
            <a:r>
              <a:rPr kumimoji="1" lang="en-US" altLang="zh-CN" dirty="0" smtClean="0"/>
              <a:t>–hard </a:t>
            </a:r>
            <a:r>
              <a:rPr kumimoji="1" lang="en-US" altLang="zh-CN" dirty="0"/>
              <a:t>HEAD^</a:t>
            </a: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zh-CN" dirty="0" err="1"/>
              <a:t>git</a:t>
            </a:r>
            <a:r>
              <a:rPr kumimoji="1" lang="en-US" altLang="zh-CN" dirty="0"/>
              <a:t> push -f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4496</Words>
  <Application>WPS 演示</Application>
  <PresentationFormat>宽屏</PresentationFormat>
  <Paragraphs>291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Arial</vt:lpstr>
      <vt:lpstr>方正书宋_GBK</vt:lpstr>
      <vt:lpstr>Wingdings</vt:lpstr>
      <vt:lpstr>Arial</vt:lpstr>
      <vt:lpstr>DengXian Light</vt:lpstr>
      <vt:lpstr>汉仪中等线KW</vt:lpstr>
      <vt:lpstr>DengXian</vt:lpstr>
      <vt:lpstr>微软雅黑</vt:lpstr>
      <vt:lpstr>汉仪旗黑KW</vt:lpstr>
      <vt:lpstr>宋体</vt:lpstr>
      <vt:lpstr>Arial Unicode MS</vt:lpstr>
      <vt:lpstr>Office 主题</vt:lpstr>
      <vt:lpstr>Git使用分享</vt:lpstr>
      <vt:lpstr>一、管理代码仓库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2、远程管理</vt:lpstr>
      <vt:lpstr>PowerPoint 演示文稿</vt:lpstr>
      <vt:lpstr>二、submodule模式管理你的代码</vt:lpstr>
      <vt:lpstr>PowerPoint 演示文稿</vt:lpstr>
      <vt:lpstr>PowerPoint 演示文稿</vt:lpstr>
      <vt:lpstr>PowerPoint 演示文稿</vt:lpstr>
      <vt:lpstr>PowerPoint 演示文稿</vt:lpstr>
      <vt:lpstr>三、代码上传</vt:lpstr>
      <vt:lpstr>PowerPoint 演示文稿</vt:lpstr>
      <vt:lpstr>PowerPoint 演示文稿</vt:lpstr>
      <vt:lpstr>PowerPoint 演示文稿</vt:lpstr>
      <vt:lpstr>6、解决冲突</vt:lpstr>
      <vt:lpstr>PowerPoint 演示文稿</vt:lpstr>
      <vt:lpstr>PowerPoint 演示文稿</vt:lpstr>
      <vt:lpstr>右击需要手动merge的文件 Git-&gt;resolve confilcts </vt:lpstr>
      <vt:lpstr>PowerPoint 演示文稿</vt:lpstr>
      <vt:lpstr>直接提交代码</vt:lpstr>
      <vt:lpstr>PowerPoint 演示文稿</vt:lpstr>
      <vt:lpstr>7、删除提交记录</vt:lpstr>
      <vt:lpstr>git reset  </vt:lpstr>
      <vt:lpstr>四、提交测试</vt:lpstr>
      <vt:lpstr>1、给你的git重新起一个名字</vt:lpstr>
      <vt:lpstr>PowerPoint 演示文稿</vt:lpstr>
      <vt:lpstr>PowerPoint 演示文稿</vt:lpstr>
      <vt:lpstr>PowerPoint 演示文稿</vt:lpstr>
      <vt:lpstr>2、在git中添加提交打包的权限</vt:lpstr>
      <vt:lpstr>PowerPoint 演示文稿</vt:lpstr>
      <vt:lpstr>PowerPoint 演示文稿</vt:lpstr>
      <vt:lpstr>PowerPoint 演示文稿</vt:lpstr>
      <vt:lpstr>3、提交pr</vt:lpstr>
      <vt:lpstr>PowerPoint 演示文稿</vt:lpstr>
      <vt:lpstr>（2）确认提交</vt:lpstr>
      <vt:lpstr>3、再次修正我们的申请</vt:lpstr>
      <vt:lpstr>添加补充信息</vt:lpstr>
      <vt:lpstr>PowerPoint 演示文稿</vt:lpstr>
      <vt:lpstr>修改分支名称和合并到的目的分支</vt:lpstr>
      <vt:lpstr>PowerPoint 演示文稿</vt:lpstr>
      <vt:lpstr>4、查看打包情况</vt:lpstr>
      <vt:lpstr>查看详细信息</vt:lpstr>
      <vt:lpstr>5、下载你的测试包</vt:lpstr>
      <vt:lpstr>PowerPoint 演示文稿</vt:lpstr>
      <vt:lpstr>6、再次触发</vt:lpstr>
      <vt:lpstr>7、提交一个debug版本的pr</vt:lpstr>
      <vt:lpstr>8、关闭pr</vt:lpstr>
      <vt:lpstr>五、review我们自己的代码</vt:lpstr>
      <vt:lpstr>PowerPoint 演示文稿</vt:lpstr>
      <vt:lpstr>PowerPoint 演示文稿</vt:lpstr>
      <vt:lpstr>push前命令行review</vt:lpstr>
      <vt:lpstr>PowerPoint 演示文稿</vt:lpstr>
      <vt:lpstr>六、定义别名</vt:lpstr>
      <vt:lpstr>PowerPoint 演示文稿</vt:lpstr>
      <vt:lpstr>七、git原理分析</vt:lpstr>
      <vt:lpstr>PowerPoint 演示文稿</vt:lpstr>
      <vt:lpstr>2、git的存储对象</vt:lpstr>
      <vt:lpstr>PowerPoint 演示文稿</vt:lpstr>
      <vt:lpstr>PowerPoint 演示文稿</vt:lpstr>
      <vt:lpstr>PowerPoint 演示文稿</vt:lpstr>
      <vt:lpstr>3、tree</vt:lpstr>
      <vt:lpstr>查看代码树命令</vt:lpstr>
      <vt:lpstr>4、重新认识git分支</vt:lpstr>
      <vt:lpstr>5、变基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Git使用分享</dc:title>
  <dc:creator>Microsoft Office 用户</dc:creator>
  <cp:lastModifiedBy>wanglizheng</cp:lastModifiedBy>
  <cp:revision>115</cp:revision>
  <dcterms:created xsi:type="dcterms:W3CDTF">2021-01-14T03:17:54Z</dcterms:created>
  <dcterms:modified xsi:type="dcterms:W3CDTF">2021-01-14T03:17:54Z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